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2A7D0F-C68A-4AD2-AED1-3BE83629E61C}"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280259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A7D0F-C68A-4AD2-AED1-3BE83629E61C}"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3748811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A7D0F-C68A-4AD2-AED1-3BE83629E61C}"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2664356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A7D0F-C68A-4AD2-AED1-3BE83629E61C}"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255706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A7D0F-C68A-4AD2-AED1-3BE83629E61C}"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22469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2A7D0F-C68A-4AD2-AED1-3BE83629E61C}"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3369263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2A7D0F-C68A-4AD2-AED1-3BE83629E61C}"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157822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A7D0F-C68A-4AD2-AED1-3BE83629E61C}"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417383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A7D0F-C68A-4AD2-AED1-3BE83629E61C}"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300245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A7D0F-C68A-4AD2-AED1-3BE83629E61C}"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474522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A7D0F-C68A-4AD2-AED1-3BE83629E61C}"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E52D9-E8E6-4001-B52E-1DD4A7F624CF}" type="slidenum">
              <a:rPr lang="en-US" smtClean="0"/>
              <a:t>‹#›</a:t>
            </a:fld>
            <a:endParaRPr lang="en-US"/>
          </a:p>
        </p:txBody>
      </p:sp>
    </p:spTree>
    <p:extLst>
      <p:ext uri="{BB962C8B-B14F-4D97-AF65-F5344CB8AC3E}">
        <p14:creationId xmlns:p14="http://schemas.microsoft.com/office/powerpoint/2010/main" val="380861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A7D0F-C68A-4AD2-AED1-3BE83629E61C}" type="datetimeFigureOut">
              <a:rPr lang="en-US" smtClean="0"/>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E52D9-E8E6-4001-B52E-1DD4A7F624CF}" type="slidenum">
              <a:rPr lang="en-US" smtClean="0"/>
              <a:t>‹#›</a:t>
            </a:fld>
            <a:endParaRPr lang="en-US"/>
          </a:p>
        </p:txBody>
      </p:sp>
    </p:spTree>
    <p:extLst>
      <p:ext uri="{BB962C8B-B14F-4D97-AF65-F5344CB8AC3E}">
        <p14:creationId xmlns:p14="http://schemas.microsoft.com/office/powerpoint/2010/main" val="263235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أهمية وثائق أرشيف البلدان وعواصم الدول في دراسة</a:t>
            </a:r>
            <a:endParaRPr lang="en-US" dirty="0"/>
          </a:p>
        </p:txBody>
      </p:sp>
      <p:sp>
        <p:nvSpPr>
          <p:cNvPr id="3" name="Content Placeholder 2"/>
          <p:cNvSpPr>
            <a:spLocks noGrp="1"/>
          </p:cNvSpPr>
          <p:nvPr>
            <p:ph idx="1"/>
          </p:nvPr>
        </p:nvSpPr>
        <p:spPr/>
        <p:txBody>
          <a:bodyPr>
            <a:normAutofit fontScale="92500" lnSpcReduction="20000"/>
          </a:bodyPr>
          <a:lstStyle/>
          <a:p>
            <a:r>
              <a:rPr lang="ar-EG" dirty="0" smtClean="0"/>
              <a:t>•	 تاريخ المملكة العربية السعودية في عهد الملك عبد العزيز : </a:t>
            </a:r>
          </a:p>
          <a:p>
            <a:pPr algn="just" rtl="1"/>
            <a:r>
              <a:rPr lang="ar-EG" dirty="0" smtClean="0"/>
              <a:t>تعتمد الدراسات التاريخية اعتماداً كبيراً على الوثائق باعتبارها من المصادر التاريخية الأصلية والأساسية لكل باحث يرغب في إضافة مادة علمية جديدة أو الخروج بنتائج أو حقائق علمية لم تكن معروفة من قبل. وتعد وثائق وزارة الخارجية المصرية التى تقتنيها  دار الوثائق القومية بالقاهرة من الوحدات الوثائقية المهمة التى تتناول الفترة التاريخية من أواخر القرن  التاسع عشر حتى ستينيات القرن العشرين، وتحتوى هذه الوثائق على معلومات تاريخية مهمة عن علاقات مصر  السياسية والاقتصادية والاجتماعية والثقافية مع جميع دول العالم. </a:t>
            </a:r>
          </a:p>
          <a:p>
            <a:endParaRPr lang="en-US" dirty="0"/>
          </a:p>
        </p:txBody>
      </p:sp>
    </p:spTree>
    <p:extLst>
      <p:ext uri="{BB962C8B-B14F-4D97-AF65-F5344CB8AC3E}">
        <p14:creationId xmlns:p14="http://schemas.microsoft.com/office/powerpoint/2010/main" val="280489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ar-EG" dirty="0" smtClean="0"/>
              <a:t>وأفاضت وثائق أرشيف البلدان وعواصم الدول في عرض تفاصيل بنود اتفاقية النفط التى أبرمتها المملكة العربية السعودية مع شركة نفط ستاندرد أف كاليفورنيا والتى تتكون من 37 مادة تغطى التزامات الطرفين الموقعين عليها وحقوقهما، سواء ما يتعلق بالامتياز النفطي الذى منحته الحكومة السعودية للشركة، أو ما يتعلق بالشروط المالية التى يجب على الشركة الالتزام بها، أو ما يتعلق بقيام شركة نفط ستاندرد كاليفورنيا العربية بإنشاء معمل لتكرير النفط بمجرد اكتشاف النفط بكميات تجارية، كما تضمنت بنود امتياز النفط الأمور الإدارية التى تتعلق بالشركة والإشراف عليها، وتوظيف المواطنين السعوديين بالشركة. وغيرها من البنود التى تشكل مادة علمية ثرية  للباحث الذى يتصدى لدراسة امتياز النفط في المنطقة الشرقية(12).</a:t>
            </a:r>
          </a:p>
          <a:p>
            <a:pPr algn="just"/>
            <a:r>
              <a:rPr lang="ar-EG" dirty="0" smtClean="0"/>
              <a:t> </a:t>
            </a:r>
          </a:p>
          <a:p>
            <a:pPr algn="just"/>
            <a:endParaRPr lang="en-US" dirty="0"/>
          </a:p>
        </p:txBody>
      </p:sp>
    </p:spTree>
    <p:extLst>
      <p:ext uri="{BB962C8B-B14F-4D97-AF65-F5344CB8AC3E}">
        <p14:creationId xmlns:p14="http://schemas.microsoft.com/office/powerpoint/2010/main" val="212713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وجاءت وثائق الخارجية المصرية في شكل سبع مجموعات </a:t>
            </a:r>
            <a:endParaRPr lang="en-US" dirty="0"/>
          </a:p>
        </p:txBody>
      </p:sp>
      <p:sp>
        <p:nvSpPr>
          <p:cNvPr id="3" name="Content Placeholder 2"/>
          <p:cNvSpPr>
            <a:spLocks noGrp="1"/>
          </p:cNvSpPr>
          <p:nvPr>
            <p:ph idx="1"/>
          </p:nvPr>
        </p:nvSpPr>
        <p:spPr/>
        <p:txBody>
          <a:bodyPr>
            <a:normAutofit lnSpcReduction="10000"/>
          </a:bodyPr>
          <a:lstStyle/>
          <a:p>
            <a:pPr algn="just" rtl="1"/>
            <a:r>
              <a:rPr lang="ar-EG" dirty="0" smtClean="0"/>
              <a:t>وجاءت وثائق الخارجية المصرية في شكل سبع مجموعات * كان من أبرزها أرشيف البلدان الذى بلغ عدد محافظه 157 محفظة  وتضم هذه المحافظ نحو 1115 ملف تم تجميعها من محافظ الخارجية المصرية وبخاصة الأرشيف السري الجديد. وجاءت وثائق هذه المجموعة التى تهتم بالمملكة العربية السعودية في ثلاث محافظ  وهى تشتمل على ملفات متعددة بها الكثير من المعلومات التاريخية المهمة عن الأوضاع السياسية والاقتصادية والثقافية في المملكة العربية السعودية منذ نهاية العشرينيات إلى بداية الستينيات من القرن العشرين. </a:t>
            </a:r>
            <a:endParaRPr lang="en-US" dirty="0"/>
          </a:p>
        </p:txBody>
      </p:sp>
    </p:spTree>
    <p:extLst>
      <p:ext uri="{BB962C8B-B14F-4D97-AF65-F5344CB8AC3E}">
        <p14:creationId xmlns:p14="http://schemas.microsoft.com/office/powerpoint/2010/main" val="364059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صورة واضحة عن العلاقات بين المملكة العربية السعودية والدول العربية</a:t>
            </a:r>
            <a:endParaRPr lang="en-US" dirty="0"/>
          </a:p>
        </p:txBody>
      </p:sp>
      <p:sp>
        <p:nvSpPr>
          <p:cNvPr id="3" name="Content Placeholder 2"/>
          <p:cNvSpPr>
            <a:spLocks noGrp="1"/>
          </p:cNvSpPr>
          <p:nvPr>
            <p:ph idx="1"/>
          </p:nvPr>
        </p:nvSpPr>
        <p:spPr/>
        <p:txBody>
          <a:bodyPr>
            <a:normAutofit fontScale="70000" lnSpcReduction="20000"/>
          </a:bodyPr>
          <a:lstStyle/>
          <a:p>
            <a:pPr algn="just" rtl="1"/>
            <a:r>
              <a:rPr lang="ar-EG" dirty="0" smtClean="0"/>
              <a:t>وتعطى محتويات وثائق أرشيف البلدان وعواصم الدول صورة واضحة عن العلاقات بين المملكة العربية السعودية والدول العربية، فقد تتبعت هذه الوثائق علاقة المملكة العربية السعودية باليمن وبخاصة بعد دخول عسير تحت حكم الملك عبد العزيز عام 1338هـ / 1920م، إذ أشارت الوثائق إلى الحرب السعودية اليمنية عام 1934م وما انتهت إليه من توقيع الصلح المعروف بمعاهدة الطائف في مايو عام 1934م  بين الجانبين بعد أن وافق الإمام يحيى بن حميد الدين على شروط الصلح التى تم الاتفاق عليها بين مندوبيه ومندوبي الملك عبد العزيز آل سعود، وأن الإمام راح ينفذ الشروط التمهيدية للمعاهدة، بأن أخلى الجبال المحتلة بجنوده وقام بتسليم الأسرى وإعادتهم إلى بلادهم(1). وتؤكد الوثائق على أن هذا الصلح بنى على أساس مبدأ لا غالب ولا مغلوب، فقد أخلت القوات السعودية تهامة كما قامت قوات الإمام بإخلاء جبال السراة التابعة للملك عبد العزيز آل سعود، ووافق الطرفان على قبول مبدأ التحكيم في كل ما ينشأ بينهما من نزاع أو خلاف(2). وأفردت هذه الوثائق مساحة لترسيم الحدود بين المملكة العربية السعودية واليمن والتى كانت تمثل مشكلة كبرى بين البلدين العربيين الشقيقين، وتؤكد هذه الوثائق على أن الملك عبد العزيز آل سعود كان يركز دائما على سياسته الرامية إلى ضرورة وجود صداقة إسلامية وإخوة عربية(3).</a:t>
            </a:r>
            <a:endParaRPr lang="en-US" dirty="0"/>
          </a:p>
        </p:txBody>
      </p:sp>
    </p:spTree>
    <p:extLst>
      <p:ext uri="{BB962C8B-B14F-4D97-AF65-F5344CB8AC3E}">
        <p14:creationId xmlns:p14="http://schemas.microsoft.com/office/powerpoint/2010/main" val="3709995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r>
              <a:rPr lang="ar-EG" dirty="0" smtClean="0"/>
              <a:t>وتناولت الوثائق العلاقات السعودية – العراقية عندما سعت الدولتين إلى تصفية نقاط الخلاف بينهما عندما تم تسوية مسائل الحدود بين البلدين، وكذا الاتفاق المشترك على الإجراءات الخاصة بتحصيل العشور والضرائب من قبائل البدو الرحل التى تسكن مناطق الحدود بين البلدين(4). حيث أشارت الوثائق بالتفصيل إلى زيارة وزير الخارجية العراقية على جودت الأيوبي على رأس بعثة عراقية إلى الرياض وذلك لبحث مع السلطات السعودية العديد من القضايا التى تهم البلدين العربيين الشقيقين، وأكدت الوثائق بأن المباحثات بين الجانبين دارت في جو من الود والإخاء المتبادل، وأن وجهات نظر العراق وحكومة المملكة العربية السعودية متوافقة في جميع وجوهها، وأنهما عازمان على المضى في خطتهما التى تعود بالفائدة على الشعبين الشقيقين، وبذل قصارى جهدهما لتقوية أواصر التعاون والصداقة بين الحكومتين(5). </a:t>
            </a:r>
            <a:endParaRPr lang="en-US" dirty="0"/>
          </a:p>
        </p:txBody>
      </p:sp>
    </p:spTree>
    <p:extLst>
      <p:ext uri="{BB962C8B-B14F-4D97-AF65-F5344CB8AC3E}">
        <p14:creationId xmlns:p14="http://schemas.microsoft.com/office/powerpoint/2010/main" val="4031458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وكانت قضية رشيد عالى الكيلانى</a:t>
            </a:r>
            <a:endParaRPr lang="en-US" dirty="0"/>
          </a:p>
        </p:txBody>
      </p:sp>
      <p:sp>
        <p:nvSpPr>
          <p:cNvPr id="3" name="Content Placeholder 2"/>
          <p:cNvSpPr>
            <a:spLocks noGrp="1"/>
          </p:cNvSpPr>
          <p:nvPr>
            <p:ph idx="1"/>
          </p:nvPr>
        </p:nvSpPr>
        <p:spPr/>
        <p:txBody>
          <a:bodyPr>
            <a:normAutofit fontScale="62500" lnSpcReduction="20000"/>
          </a:bodyPr>
          <a:lstStyle/>
          <a:p>
            <a:pPr algn="just" rtl="1"/>
            <a:r>
              <a:rPr lang="ar-EG" dirty="0" smtClean="0"/>
              <a:t>وكانت قضية رشيد عالى الكيلانى* شغلت مساحة لا بأس بها في وثائق أرشيف البلدان حيث طال فيها الأخذ والرد وألحت العراق على المملكة العربة السعودية ضرورة تسليمه، ولكن الملك عبد العزيز دحض الأسباب التى ارتكنت إليها العراق وأصر على عدم تسليمه، وطالب الملك عبد العزيز الأمير عبد الإله الوصى على عرش العراق بالعفو عن الكيلانى موضحا أنه سيترك للرجل حرية مغادرة المملكة العربية السعودية إذا لم يصدر العفو العام. وتضيف الوثائق أن الحكومة العراقية بناء على نصيحة السفير البريطانى كلفت جميل الراوى  وزير العراق المفوض في المملكة العربية السعودية بلقاء الملك عبد العزيز كمحاولة أخيرة لإقناعه بالاستجابة لطلب العراق بتسليم رشيد عالى الكيلانى  تنفيذا لاتفاقية عام 1931م بين المملكة العربية السعودية،  لكن هذه المحاولات باءت بالفشل لإصرار الملك عبد العزيز على عدم تسليم الكيلاني، وقام الملك عبد العزيز بدحض الأسباب التى ارتكنت إليها العراق في تسليمه، لأن التهمة الموجهة إلى الكيلانى سياسية وبالتالى لا يمكن تسليم الرجل من أجلها كما أن الملك عبد العزيز رفض تسليم الكيلانى لحرصه على مكانته المرموقة في العالم العربي، علاوة على الوازع الدينى والشيم العربية لدى الملك عبد العزيز والتى تمنعه من تسليم الكيلانى إلى الحكومة العراقية. وتؤكد الوثائق بأن حكومة المملكة العربية السعودية قررت أن تعرض قضية رشيد عالى الكيلانى على مجلس جامعة الدول العربية عملا بالبند الخامس من اتفاق الجامعة، لكن الحكومة العراقية رفضت اقتراح التحكيم أمام الجامعة العربية(6). </a:t>
            </a:r>
            <a:endParaRPr lang="en-US" dirty="0"/>
          </a:p>
        </p:txBody>
      </p:sp>
    </p:spTree>
    <p:extLst>
      <p:ext uri="{BB962C8B-B14F-4D97-AF65-F5344CB8AC3E}">
        <p14:creationId xmlns:p14="http://schemas.microsoft.com/office/powerpoint/2010/main" val="166865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العلاقات السعودية الأردنية </a:t>
            </a:r>
            <a:endParaRPr lang="en-US" dirty="0"/>
          </a:p>
        </p:txBody>
      </p:sp>
      <p:sp>
        <p:nvSpPr>
          <p:cNvPr id="3" name="Content Placeholder 2"/>
          <p:cNvSpPr>
            <a:spLocks noGrp="1"/>
          </p:cNvSpPr>
          <p:nvPr>
            <p:ph idx="1"/>
          </p:nvPr>
        </p:nvSpPr>
        <p:spPr/>
        <p:txBody>
          <a:bodyPr/>
          <a:lstStyle/>
          <a:p>
            <a:pPr algn="just" rtl="1"/>
            <a:r>
              <a:rPr lang="ar-EG" dirty="0" smtClean="0"/>
              <a:t>أما عن العلاقات السعودية الأردنية فقد أشارت الوثائق إلى اهتمام الملك عبد العزيز آل سعود – رحمه الله – بكل تطور يخص مستقبل شرق الأردن، فقد أعلن الملك عبد العزيز بأنه ليس لديه مانع في أن يكون لشرق الأردن مستقل شريطة أن يحافظ على حقوق عبور شرق الأردن، وحقوقه في الحدود أى معان والعقبة. ومطالبته بمنطقة عرب الرولة ليصل حدوده بسوريا فيحول بذلك دون اتصال شرق الأردن بالعراق(7). </a:t>
            </a:r>
            <a:endParaRPr lang="en-US" dirty="0"/>
          </a:p>
        </p:txBody>
      </p:sp>
    </p:spTree>
    <p:extLst>
      <p:ext uri="{BB962C8B-B14F-4D97-AF65-F5344CB8AC3E}">
        <p14:creationId xmlns:p14="http://schemas.microsoft.com/office/powerpoint/2010/main" val="41323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بموقف الملك عبد العزيز أل سعود من القضية الفلسطينية، </a:t>
            </a:r>
            <a:endParaRPr lang="en-US" dirty="0"/>
          </a:p>
        </p:txBody>
      </p:sp>
      <p:sp>
        <p:nvSpPr>
          <p:cNvPr id="3" name="Content Placeholder 2"/>
          <p:cNvSpPr>
            <a:spLocks noGrp="1"/>
          </p:cNvSpPr>
          <p:nvPr>
            <p:ph idx="1"/>
          </p:nvPr>
        </p:nvSpPr>
        <p:spPr/>
        <p:txBody>
          <a:bodyPr/>
          <a:lstStyle/>
          <a:p>
            <a:pPr algn="just"/>
            <a:r>
              <a:rPr lang="ar-EG" dirty="0" smtClean="0"/>
              <a:t>ومن الموضوعات المهمة التى نالت اهتمام وثائق أرشيف البلدان ما يتعلق بموقف الملك عبد العزيز أل سعود من القضية الفلسطينية، حيث حظيت هذه القضية باهتمام الملك عبد العزيز و كانت على رأس أولوياته ، فقد هدد الحكومة البريطانية بقطع العلاقات معها إذا لم يتم تسوية القضية الفلسطينية على الوجه الذى يرضى العدالة والعرب(8). كما أعلن الملك عبد العزيز عدم موافقته على استمرار الهجرة اليهودية، وصرح مرارا أنه يفضل الموت مع أولاده في المعركة على أن يسمح بالهجرة اليهودية إلى فلسطين(9). </a:t>
            </a:r>
            <a:endParaRPr lang="en-US" dirty="0"/>
          </a:p>
        </p:txBody>
      </p:sp>
    </p:spTree>
    <p:extLst>
      <p:ext uri="{BB962C8B-B14F-4D97-AF65-F5344CB8AC3E}">
        <p14:creationId xmlns:p14="http://schemas.microsoft.com/office/powerpoint/2010/main" val="272830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الأوضاع الاقتصادية في المملكة العربية السعودية </a:t>
            </a:r>
            <a:endParaRPr lang="en-US" dirty="0"/>
          </a:p>
        </p:txBody>
      </p:sp>
      <p:sp>
        <p:nvSpPr>
          <p:cNvPr id="3" name="Content Placeholder 2"/>
          <p:cNvSpPr>
            <a:spLocks noGrp="1"/>
          </p:cNvSpPr>
          <p:nvPr>
            <p:ph idx="1"/>
          </p:nvPr>
        </p:nvSpPr>
        <p:spPr/>
        <p:txBody>
          <a:bodyPr>
            <a:normAutofit fontScale="85000" lnSpcReduction="20000"/>
          </a:bodyPr>
          <a:lstStyle/>
          <a:p>
            <a:pPr algn="just"/>
            <a:r>
              <a:rPr lang="ar-EG" dirty="0" smtClean="0"/>
              <a:t>ومثلت الأوضاع الاقتصادية في المملكة العربية السعودية قسما في غاية الأهمية  في وثائق أرشيف البلدان  وعواصم الدول، حيث تتبعت تقارير الخارجية المصرية النشاط الاقتصادى في المملكة العربية السعودية وسعى الملك عبد العزيز على تطوير هذا النشاط للنهوض بالمملكة اقتصاديا، فأشارت تلك التقارير إلى اهتمام شركات النفط العالمية المهتمة بالتنقيب عن النفط في المملكة العربية السعودية، وقد تقدمت تلك الشركات بطلب إلى الملك عبد العزيز للتنقيب عن النفط في المملكة العربية السعودية، فتشير إحدى الوثائق إلى أن وزير اليابان المفوض بالقاهرة زار جدة وبصحبته خبير جيولوجى،  وعرض على الملك عبد العزيز رغبة اليابان في الحصول على امتياز باستغلال المنطقة التى تقع بين الأحساء وصحراء الدهناء والتى أثبت الجيولوجيون بوجود النفط بها، وتوضح الوثائق بأن حكومة المملكة العربية السعودية لا ترى مانعا من منح اليابان هذا الامتياز لما فيه من المنفعة المالية للبلاد(10). </a:t>
            </a:r>
            <a:endParaRPr lang="en-US" dirty="0"/>
          </a:p>
        </p:txBody>
      </p:sp>
    </p:spTree>
    <p:extLst>
      <p:ext uri="{BB962C8B-B14F-4D97-AF65-F5344CB8AC3E}">
        <p14:creationId xmlns:p14="http://schemas.microsoft.com/office/powerpoint/2010/main" val="398827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امتياز التنقيب عن النفط </a:t>
            </a:r>
            <a:endParaRPr lang="en-US" dirty="0"/>
          </a:p>
        </p:txBody>
      </p:sp>
      <p:sp>
        <p:nvSpPr>
          <p:cNvPr id="3" name="Content Placeholder 2"/>
          <p:cNvSpPr>
            <a:spLocks noGrp="1"/>
          </p:cNvSpPr>
          <p:nvPr>
            <p:ph idx="1"/>
          </p:nvPr>
        </p:nvSpPr>
        <p:spPr/>
        <p:txBody>
          <a:bodyPr>
            <a:normAutofit lnSpcReduction="10000"/>
          </a:bodyPr>
          <a:lstStyle/>
          <a:p>
            <a:pPr algn="just"/>
            <a:r>
              <a:rPr lang="ar-EG" dirty="0" smtClean="0"/>
              <a:t>وأشارت الوثائق إلى نجاح شركة ستاندرد أويل أوف كاليفورنيا في الحصول على امتياز التنقيب عن النفط في المنطقة الشرقية من المملكة العربية السعودية، فقد أبرمت اتفاقية في 27 مايو عام 1933م  بين الشيخ عبد الله السليمان الحميدان وزير مالية المملكة العربية السعودية بالنيابة عن حكومة المملكة الغربية السعودية  ووليم لنهان ممثلا عن شركة ستاندرد أويل أوف كاليفورنيا، ونصت الاتفاقية على أن الشركة ستدفع مبالغ مالية إلى حكومة المملكة العربية السعودية مقدما على شكل مخصصات سنوية، مع تحديد هذه المبالغ بالأرقام(11). </a:t>
            </a:r>
            <a:endParaRPr lang="en-US" dirty="0"/>
          </a:p>
        </p:txBody>
      </p:sp>
    </p:spTree>
    <p:extLst>
      <p:ext uri="{BB962C8B-B14F-4D97-AF65-F5344CB8AC3E}">
        <p14:creationId xmlns:p14="http://schemas.microsoft.com/office/powerpoint/2010/main" val="73740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1181</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أهمية وثائق أرشيف البلدان وعواصم الدول في دراسة</vt:lpstr>
      <vt:lpstr>وجاءت وثائق الخارجية المصرية في شكل سبع مجموعات </vt:lpstr>
      <vt:lpstr>صورة واضحة عن العلاقات بين المملكة العربية السعودية والدول العربية</vt:lpstr>
      <vt:lpstr>PowerPoint Presentation</vt:lpstr>
      <vt:lpstr>وكانت قضية رشيد عالى الكيلانى</vt:lpstr>
      <vt:lpstr>العلاقات السعودية الأردنية </vt:lpstr>
      <vt:lpstr>بموقف الملك عبد العزيز أل سعود من القضية الفلسطينية، </vt:lpstr>
      <vt:lpstr>الأوضاع الاقتصادية في المملكة العربية السعودية </vt:lpstr>
      <vt:lpstr>امتياز التنقيب عن النفط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DRKhqled</dc:creator>
  <cp:lastModifiedBy>khalednaghia</cp:lastModifiedBy>
  <cp:revision>4</cp:revision>
  <dcterms:created xsi:type="dcterms:W3CDTF">2018-04-11T20:05:57Z</dcterms:created>
  <dcterms:modified xsi:type="dcterms:W3CDTF">2020-03-21T23:10:09Z</dcterms:modified>
</cp:coreProperties>
</file>